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6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468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951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77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476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344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828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561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971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78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523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918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35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016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311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190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058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695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084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Lean-Women-Work-Will-Lead/dp/0385349947/ref=sr_1_1?ie=UTF8&amp;qid=1495687336&amp;sr=8-1&amp;keywords=lean+in" TargetMode="External"/><Relationship Id="rId2" Type="http://schemas.openxmlformats.org/officeDocument/2006/relationships/hyperlink" Target="https://www.amazon.com/Feminist-Fight-Club-Survival-Workplace/dp/0062439782/ref=sr_1_1?ie=UTF8&amp;qid=1495687492&amp;sr=8-1&amp;keywords=feminist+fight+club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mazon.com/Women-Tech-Practical-Inspiring-Stories/dp/1632170663/ref=tmm_hrd_swatch_0?_encoding=UTF8&amp;qid=1511903460&amp;sr=1-1" TargetMode="External"/><Relationship Id="rId4" Type="http://schemas.openxmlformats.org/officeDocument/2006/relationships/hyperlink" Target="https://www.amazon.com/Confidence-Code-Science-Self-Assurance-What-Should/dp/006223062X/ref=sr_1_1?ie=UTF8&amp;qid=1495687377&amp;sr=8-1&amp;keywords=confidence+cod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ebeccalong.tech/" TargetMode="External"/><Relationship Id="rId2" Type="http://schemas.openxmlformats.org/officeDocument/2006/relationships/hyperlink" Target="mailto:rebecca.long@gmail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hyperlink" Target="https://twitter.com/amaya30" TargetMode="External"/><Relationship Id="rId4" Type="http://schemas.openxmlformats.org/officeDocument/2006/relationships/hyperlink" Target="https://www.linkedin.com/in/amaya30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Spokane2600/" TargetMode="External"/><Relationship Id="rId3" Type="http://schemas.openxmlformats.org/officeDocument/2006/relationships/hyperlink" Target="https://www.facebook.com/groups/bgspokane/" TargetMode="External"/><Relationship Id="rId7" Type="http://schemas.openxmlformats.org/officeDocument/2006/relationships/hyperlink" Target="https://www.facebook.com/DCG509/" TargetMode="External"/><Relationship Id="rId2" Type="http://schemas.openxmlformats.org/officeDocument/2006/relationships/hyperlink" Target="https://www.facebook.com/InlandNorthwestTechnologists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facebook.com/spokanegeekgirls/" TargetMode="External"/><Relationship Id="rId11" Type="http://schemas.openxmlformats.org/officeDocument/2006/relationships/hyperlink" Target="http://www.pyladies.com/" TargetMode="External"/><Relationship Id="rId5" Type="http://schemas.openxmlformats.org/officeDocument/2006/relationships/hyperlink" Target="https://www.facebook.com/groups/226051754411465/" TargetMode="External"/><Relationship Id="rId10" Type="http://schemas.openxmlformats.org/officeDocument/2006/relationships/hyperlink" Target="http://www.devchix.com/" TargetMode="External"/><Relationship Id="rId4" Type="http://schemas.openxmlformats.org/officeDocument/2006/relationships/hyperlink" Target="https://www.facebook.com/Spoquality/" TargetMode="External"/><Relationship Id="rId9" Type="http://schemas.openxmlformats.org/officeDocument/2006/relationships/hyperlink" Target="https://anitaborg.org/get-involved/syster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hyperlink" Target="http://www.catalyst.org/knowledge/coaches-mentors-and-sponsors-understanding-difference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.anitab.org/groups/seattle/gpages/" TargetMode="External"/><Relationship Id="rId2" Type="http://schemas.openxmlformats.org/officeDocument/2006/relationships/hyperlink" Target="https://ghc.anitab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a.org/cra-w/grad-cohort-workshop/" TargetMode="External"/><Relationship Id="rId4" Type="http://schemas.openxmlformats.org/officeDocument/2006/relationships/hyperlink" Target="http://www.writespeakcod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0FBDC-95CC-462B-BBF5-C7A955D2DC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Women in Tech </a:t>
            </a:r>
            <a:br>
              <a:rPr lang="en-US" dirty="0"/>
            </a:br>
            <a:r>
              <a:rPr lang="en-US" sz="4400" i="1" dirty="0"/>
              <a:t>Career prep and networking tips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E6F14-588A-43BA-8B5D-236090774A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Rebecca Long</a:t>
            </a:r>
          </a:p>
          <a:p>
            <a:r>
              <a:rPr lang="en-US" dirty="0"/>
              <a:t>Gonzaga University, Spokane, WA -- November 28, 2017</a:t>
            </a:r>
          </a:p>
        </p:txBody>
      </p:sp>
    </p:spTree>
    <p:extLst>
      <p:ext uri="{BB962C8B-B14F-4D97-AF65-F5344CB8AC3E}">
        <p14:creationId xmlns:p14="http://schemas.microsoft.com/office/powerpoint/2010/main" val="7299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F995F-7C62-41AF-9391-57916FAEB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Don’t’ forget to Read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B182D-84AB-47E5-A575-BAB0EEE1C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Recommended reading:</a:t>
            </a:r>
          </a:p>
          <a:p>
            <a:pPr lvl="1"/>
            <a:r>
              <a:rPr lang="en-US" dirty="0">
                <a:hlinkClick r:id="rId2"/>
              </a:rPr>
              <a:t>“Feminist Fight Club” by Jessica Bennet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“Lean In” by Sheryl Sandberg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“The Confidence Code: The Science and Art of Self-Assurance — What Women Should Know” by </a:t>
            </a:r>
            <a:r>
              <a:rPr lang="en-US" dirty="0" err="1">
                <a:hlinkClick r:id="rId4"/>
              </a:rPr>
              <a:t>Katty</a:t>
            </a:r>
            <a:r>
              <a:rPr lang="en-US" dirty="0">
                <a:hlinkClick r:id="rId4"/>
              </a:rPr>
              <a:t> Kay and Claire Shipman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“Women in Tech: Take Your Career to the Next Level with Practice Advice and Inspiring Stories” by Tarah Wheeler Van </a:t>
            </a:r>
            <a:r>
              <a:rPr lang="en-US" dirty="0" err="1">
                <a:hlinkClick r:id="rId5"/>
              </a:rPr>
              <a:t>Vlack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065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05AD8-10DC-4E52-8FB3-E152E63B0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With People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243C5-CFAE-412F-9C05-58C32FA6C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 professional connections when you can!</a:t>
            </a:r>
          </a:p>
          <a:p>
            <a:r>
              <a:rPr lang="en-US" dirty="0"/>
              <a:t>Reach out with a personal message so they remember who you are</a:t>
            </a:r>
          </a:p>
          <a:p>
            <a:r>
              <a:rPr lang="en-US" dirty="0"/>
              <a:t>Feel free to start here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Rebecca Long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Email:		</a:t>
            </a:r>
            <a:r>
              <a:rPr lang="en-US" dirty="0">
                <a:sym typeface="Wingdings" panose="05000000000000000000" pitchFamily="2" charset="2"/>
                <a:hlinkClick r:id="rId2"/>
              </a:rPr>
              <a:t>rebecca.long@gmail.com</a:t>
            </a:r>
            <a:r>
              <a:rPr lang="en-US" dirty="0">
                <a:sym typeface="Wingdings" panose="05000000000000000000" pitchFamily="2" charset="2"/>
              </a:rPr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Website:	</a:t>
            </a:r>
            <a:r>
              <a:rPr lang="en-US" dirty="0">
                <a:sym typeface="Wingdings" panose="05000000000000000000" pitchFamily="2" charset="2"/>
                <a:hlinkClick r:id="rId3"/>
              </a:rPr>
              <a:t>http://rebeccalong.tech 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LinkedIn: 	</a:t>
            </a:r>
            <a:r>
              <a:rPr lang="en-US" dirty="0">
                <a:sym typeface="Wingdings" panose="05000000000000000000" pitchFamily="2" charset="2"/>
                <a:hlinkClick r:id="rId4"/>
              </a:rPr>
              <a:t>https://www.linkedin.com/in/amaya30/</a:t>
            </a:r>
            <a:r>
              <a:rPr lang="en-US" dirty="0">
                <a:sym typeface="Wingdings" panose="05000000000000000000" pitchFamily="2" charset="2"/>
              </a:rPr>
              <a:t> 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Twitter: 	</a:t>
            </a:r>
            <a:r>
              <a:rPr lang="en-US" dirty="0">
                <a:sym typeface="Wingdings" panose="05000000000000000000" pitchFamily="2" charset="2"/>
                <a:hlinkClick r:id="rId5"/>
              </a:rPr>
              <a:t>https://twitter.com/amaya30</a:t>
            </a:r>
            <a:endParaRPr lang="en-US" dirty="0"/>
          </a:p>
        </p:txBody>
      </p:sp>
      <p:pic>
        <p:nvPicPr>
          <p:cNvPr id="3074" name="Picture 2" descr="Image result for gif cat funny">
            <a:extLst>
              <a:ext uri="{FF2B5EF4-FFF2-40B4-BE49-F238E27FC236}">
                <a16:creationId xmlns:a16="http://schemas.microsoft.com/office/drawing/2014/main" id="{2F837032-CE21-45AD-A580-DE8591E4C30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6275" y="3893352"/>
            <a:ext cx="3209925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897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gif cat networking">
            <a:extLst>
              <a:ext uri="{FF2B5EF4-FFF2-40B4-BE49-F238E27FC236}">
                <a16:creationId xmlns:a16="http://schemas.microsoft.com/office/drawing/2014/main" id="{21DF78A2-72DB-4230-A7BD-24F7DC7CFFC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0" y="2333625"/>
            <a:ext cx="2857500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419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82AAE-E61E-466A-BD9E-0DD9D5E13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a Community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0339E-98E7-49A5-AF2A-B3FB3EE8E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 groups offer great networking opportunities</a:t>
            </a:r>
          </a:p>
          <a:p>
            <a:r>
              <a:rPr lang="en-US" dirty="0"/>
              <a:t>Specialty groups interested in the same things you are</a:t>
            </a:r>
          </a:p>
          <a:p>
            <a:pPr lvl="1"/>
            <a:r>
              <a:rPr lang="en-US" dirty="0"/>
              <a:t>Ruby programming, databases, security, web development, etc.</a:t>
            </a:r>
          </a:p>
          <a:p>
            <a:r>
              <a:rPr lang="en-US" dirty="0"/>
              <a:t>Find them</a:t>
            </a:r>
          </a:p>
          <a:p>
            <a:r>
              <a:rPr lang="en-US" dirty="0"/>
              <a:t>Follow them on social media</a:t>
            </a:r>
          </a:p>
          <a:p>
            <a:r>
              <a:rPr lang="en-US" dirty="0"/>
              <a:t>Go to their meetings</a:t>
            </a:r>
          </a:p>
          <a:p>
            <a:r>
              <a:rPr lang="en-US" dirty="0"/>
              <a:t>Join their board</a:t>
            </a:r>
          </a:p>
          <a:p>
            <a:r>
              <a:rPr lang="en-US" dirty="0"/>
              <a:t>Volunteer!</a:t>
            </a:r>
          </a:p>
        </p:txBody>
      </p:sp>
    </p:spTree>
    <p:extLst>
      <p:ext uri="{BB962C8B-B14F-4D97-AF65-F5344CB8AC3E}">
        <p14:creationId xmlns:p14="http://schemas.microsoft.com/office/powerpoint/2010/main" val="1178688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F592FE-47F5-4211-9CCD-4DA7019F0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a Community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29C01C7-E534-42A4-8602-9A153F4CF9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Local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F94F20D-A299-4842-9137-2DBF1F56A87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Inland Northwest Technologists</a:t>
            </a:r>
            <a:endParaRPr lang="en-US" dirty="0"/>
          </a:p>
          <a:p>
            <a:r>
              <a:rPr lang="en-US" dirty="0">
                <a:hlinkClick r:id="rId3"/>
              </a:rPr>
              <a:t>Build Guild</a:t>
            </a:r>
            <a:endParaRPr lang="en-US" dirty="0"/>
          </a:p>
          <a:p>
            <a:r>
              <a:rPr lang="en-US" dirty="0" err="1">
                <a:hlinkClick r:id="rId4"/>
              </a:rPr>
              <a:t>SpoQuality</a:t>
            </a:r>
            <a:endParaRPr lang="en-US" dirty="0"/>
          </a:p>
          <a:p>
            <a:r>
              <a:rPr lang="en-US" dirty="0">
                <a:hlinkClick r:id="rId5"/>
              </a:rPr>
              <a:t>Spokane SQL Server User Group</a:t>
            </a:r>
            <a:endParaRPr lang="en-US" dirty="0"/>
          </a:p>
          <a:p>
            <a:r>
              <a:rPr lang="en-US" dirty="0">
                <a:hlinkClick r:id="rId6"/>
              </a:rPr>
              <a:t>Spokane Geek Girls</a:t>
            </a:r>
            <a:endParaRPr lang="en-US" dirty="0"/>
          </a:p>
          <a:p>
            <a:r>
              <a:rPr lang="en-US" dirty="0">
                <a:hlinkClick r:id="rId7"/>
              </a:rPr>
              <a:t>DC509</a:t>
            </a:r>
            <a:endParaRPr lang="en-US" dirty="0"/>
          </a:p>
          <a:p>
            <a:r>
              <a:rPr lang="en-US" dirty="0">
                <a:hlinkClick r:id="rId8"/>
              </a:rPr>
              <a:t>Spokane 2600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8DF7CF-E2BA-4D89-AE79-E85902586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Remote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AB09770-F267-49EA-AC35-1854C5F27C4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>
                <a:hlinkClick r:id="rId9"/>
              </a:rPr>
              <a:t>Systers</a:t>
            </a:r>
            <a:endParaRPr lang="en-US" dirty="0"/>
          </a:p>
          <a:p>
            <a:r>
              <a:rPr lang="en-US" dirty="0" err="1">
                <a:hlinkClick r:id="rId10"/>
              </a:rPr>
              <a:t>DevChix</a:t>
            </a:r>
            <a:endParaRPr lang="en-US" dirty="0"/>
          </a:p>
          <a:p>
            <a:r>
              <a:rPr lang="en-US" dirty="0" err="1">
                <a:hlinkClick r:id="rId11"/>
              </a:rPr>
              <a:t>PyLadies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920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FB0F3-90D6-4A41-95EF-B255C3881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131" y="764373"/>
            <a:ext cx="9004069" cy="1293028"/>
          </a:xfrm>
        </p:spPr>
        <p:txBody>
          <a:bodyPr/>
          <a:lstStyle/>
          <a:p>
            <a:r>
              <a:rPr lang="en-US" dirty="0"/>
              <a:t>Mentors / Sponsors / Coaches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E1BFA-ADFE-44E3-B052-974BC0D30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784764"/>
            <a:ext cx="10820400" cy="3433921"/>
          </a:xfrm>
        </p:spPr>
        <p:txBody>
          <a:bodyPr/>
          <a:lstStyle/>
          <a:p>
            <a:r>
              <a:rPr lang="en-US" dirty="0"/>
              <a:t>Find a mentor</a:t>
            </a:r>
          </a:p>
          <a:p>
            <a:r>
              <a:rPr lang="en-US" dirty="0"/>
              <a:t>Find a coach</a:t>
            </a:r>
          </a:p>
          <a:p>
            <a:r>
              <a:rPr lang="en-US" dirty="0"/>
              <a:t>Find a sponsor</a:t>
            </a:r>
          </a:p>
          <a:p>
            <a:endParaRPr lang="en-US" dirty="0"/>
          </a:p>
          <a:p>
            <a:r>
              <a:rPr lang="en-US" dirty="0"/>
              <a:t>Be a mentor</a:t>
            </a:r>
          </a:p>
          <a:p>
            <a:r>
              <a:rPr lang="en-US" dirty="0"/>
              <a:t>Be a coach</a:t>
            </a:r>
          </a:p>
          <a:p>
            <a:r>
              <a:rPr lang="en-US" dirty="0"/>
              <a:t>Be a sponsor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7BA9F0-11F8-415E-BE06-D1CB9F09D697}"/>
              </a:ext>
            </a:extLst>
          </p:cNvPr>
          <p:cNvSpPr/>
          <p:nvPr/>
        </p:nvSpPr>
        <p:spPr>
          <a:xfrm>
            <a:off x="1601019" y="2194560"/>
            <a:ext cx="8989962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i="1" dirty="0">
                <a:hlinkClick r:id="rId2"/>
              </a:rPr>
              <a:t>“A coach talks to you, a mentor talks with you, and a sponsor talks about you.”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2050" name="Picture 2" descr="Image result for gif cat friend">
            <a:extLst>
              <a:ext uri="{FF2B5EF4-FFF2-40B4-BE49-F238E27FC236}">
                <a16:creationId xmlns:a16="http://schemas.microsoft.com/office/drawing/2014/main" id="{4016A697-AEE9-4E50-90CC-7991056F85F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3113896"/>
            <a:ext cx="38100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8927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61D49-8907-487C-B9A3-4135397EA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48B91-1643-4D04-BBE4-65848D408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 master resume – should have all the things you would ever want on it</a:t>
            </a:r>
          </a:p>
          <a:p>
            <a:r>
              <a:rPr lang="en-US" dirty="0"/>
              <a:t>Pull from master resume to make special copies for job applications catered to that position</a:t>
            </a:r>
          </a:p>
          <a:p>
            <a:r>
              <a:rPr lang="en-US" dirty="0"/>
              <a:t>Include relevant work</a:t>
            </a:r>
          </a:p>
          <a:p>
            <a:pPr lvl="1"/>
            <a:r>
              <a:rPr lang="en-US" dirty="0"/>
              <a:t>Job experience</a:t>
            </a:r>
          </a:p>
          <a:p>
            <a:pPr lvl="1"/>
            <a:r>
              <a:rPr lang="en-US" dirty="0"/>
              <a:t>Classes you’ve taken (or have scheduled to take)</a:t>
            </a:r>
          </a:p>
          <a:p>
            <a:pPr lvl="1"/>
            <a:r>
              <a:rPr lang="en-US" dirty="0"/>
              <a:t>School projects</a:t>
            </a:r>
          </a:p>
          <a:p>
            <a:r>
              <a:rPr lang="en-US" dirty="0"/>
              <a:t>Include honors, scholarships, or special awards you’ve received</a:t>
            </a:r>
          </a:p>
          <a:p>
            <a:r>
              <a:rPr lang="en-US" dirty="0"/>
              <a:t>Have trusted friends, family, and colleagues review it before submitting</a:t>
            </a:r>
          </a:p>
        </p:txBody>
      </p:sp>
    </p:spTree>
    <p:extLst>
      <p:ext uri="{BB962C8B-B14F-4D97-AF65-F5344CB8AC3E}">
        <p14:creationId xmlns:p14="http://schemas.microsoft.com/office/powerpoint/2010/main" val="769293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4B7AB-1D3B-4A7F-8AF6-F380A55FD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Media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A3B6B-C877-496C-BE4A-F7D84C5D3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 sure you have a LinkedIn profile</a:t>
            </a:r>
          </a:p>
          <a:p>
            <a:r>
              <a:rPr lang="en-US" dirty="0"/>
              <a:t>Keep your resume up to date on LinkedIn for people to see</a:t>
            </a:r>
          </a:p>
          <a:p>
            <a:r>
              <a:rPr lang="en-US" dirty="0"/>
              <a:t>Have a professional looking photo on LinkedIn</a:t>
            </a:r>
          </a:p>
          <a:p>
            <a:r>
              <a:rPr lang="en-US" dirty="0"/>
              <a:t>Be mindful of your Facebook and Twitter and other social media</a:t>
            </a:r>
          </a:p>
          <a:p>
            <a:pPr lvl="1"/>
            <a:r>
              <a:rPr lang="en-US" dirty="0"/>
              <a:t>People will search you when you apply for jobs</a:t>
            </a:r>
          </a:p>
          <a:p>
            <a:pPr lvl="1"/>
            <a:r>
              <a:rPr lang="en-US" dirty="0"/>
              <a:t>Make sure your privacy settings are where you want them</a:t>
            </a:r>
          </a:p>
          <a:p>
            <a:pPr lvl="1"/>
            <a:r>
              <a:rPr lang="en-US" dirty="0"/>
              <a:t>Make sure nothing is posted you wouldn’t want someone to find</a:t>
            </a:r>
          </a:p>
          <a:p>
            <a:pPr lvl="1"/>
            <a:r>
              <a:rPr lang="en-US" dirty="0"/>
              <a:t>Okay to have personal things posted and visible – shows you are a full person</a:t>
            </a:r>
          </a:p>
        </p:txBody>
      </p:sp>
    </p:spTree>
    <p:extLst>
      <p:ext uri="{BB962C8B-B14F-4D97-AF65-F5344CB8AC3E}">
        <p14:creationId xmlns:p14="http://schemas.microsoft.com/office/powerpoint/2010/main" val="3178683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7F7B19-5F3E-4249-B029-EE371EA37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For Opportunities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CA46A1-C137-47C6-9787-952219620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Watch for extra training opportunities</a:t>
            </a:r>
          </a:p>
          <a:p>
            <a:pPr lvl="1"/>
            <a:r>
              <a:rPr lang="en-US" dirty="0"/>
              <a:t>Lots of women in tech trainings</a:t>
            </a:r>
          </a:p>
          <a:p>
            <a:pPr lvl="1"/>
            <a:r>
              <a:rPr lang="en-US" dirty="0"/>
              <a:t>Some are free to attend</a:t>
            </a:r>
          </a:p>
          <a:p>
            <a:pPr lvl="1"/>
            <a:r>
              <a:rPr lang="en-US" dirty="0"/>
              <a:t>Others offer scholarships</a:t>
            </a:r>
          </a:p>
          <a:p>
            <a:pPr lvl="1"/>
            <a:r>
              <a:rPr lang="en-US" dirty="0"/>
              <a:t>Some companies will sponsor you</a:t>
            </a:r>
          </a:p>
          <a:p>
            <a:pPr lvl="1"/>
            <a:r>
              <a:rPr lang="en-US" dirty="0"/>
              <a:t>Can always volunteer to get in for free!</a:t>
            </a:r>
          </a:p>
          <a:p>
            <a:r>
              <a:rPr lang="en-US" dirty="0"/>
              <a:t>Great way to meet people who are supportive and want to help you succeed</a:t>
            </a:r>
          </a:p>
        </p:txBody>
      </p:sp>
    </p:spTree>
    <p:extLst>
      <p:ext uri="{BB962C8B-B14F-4D97-AF65-F5344CB8AC3E}">
        <p14:creationId xmlns:p14="http://schemas.microsoft.com/office/powerpoint/2010/main" val="1306885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A720C-9594-4CA9-AFE0-6FA678153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for 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545E7-A0AC-4CC9-9F83-1B19528D1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Grace Hopper Conference</a:t>
            </a:r>
            <a:endParaRPr lang="en-US" dirty="0"/>
          </a:p>
          <a:p>
            <a:r>
              <a:rPr lang="en-US" dirty="0">
                <a:hlinkClick r:id="rId3"/>
              </a:rPr>
              <a:t>Anita Borg Seattle Local Chapter</a:t>
            </a:r>
            <a:endParaRPr lang="en-US" dirty="0"/>
          </a:p>
          <a:p>
            <a:r>
              <a:rPr lang="en-US" dirty="0">
                <a:hlinkClick r:id="rId4"/>
              </a:rPr>
              <a:t>Write/Speak/Code</a:t>
            </a:r>
            <a:endParaRPr lang="en-US" dirty="0"/>
          </a:p>
          <a:p>
            <a:r>
              <a:rPr lang="en-US" dirty="0">
                <a:hlinkClick r:id="rId5"/>
              </a:rPr>
              <a:t>CRA-W Grad Cohort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711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245</TotalTime>
  <Words>420</Words>
  <Application>Microsoft Office PowerPoint</Application>
  <PresentationFormat>Widescreen</PresentationFormat>
  <Paragraphs>81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</vt:lpstr>
      <vt:lpstr>Vapor Trail</vt:lpstr>
      <vt:lpstr>Women in Tech  Career prep and networking tips</vt:lpstr>
      <vt:lpstr>PowerPoint Presentation</vt:lpstr>
      <vt:lpstr>Join a Community</vt:lpstr>
      <vt:lpstr>Join a Community</vt:lpstr>
      <vt:lpstr>Mentors / Sponsors / Coaches</vt:lpstr>
      <vt:lpstr>Resume</vt:lpstr>
      <vt:lpstr>Social Media</vt:lpstr>
      <vt:lpstr>Look For Opportunities</vt:lpstr>
      <vt:lpstr>Look for Opportunities</vt:lpstr>
      <vt:lpstr>Don’t’ forget to Read</vt:lpstr>
      <vt:lpstr>Connect With People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Women in Tech  Career prep and networking tips</dc:title>
  <dc:creator>Rebecca Long</dc:creator>
  <cp:lastModifiedBy>Rebecca Long</cp:lastModifiedBy>
  <cp:revision>9</cp:revision>
  <dcterms:created xsi:type="dcterms:W3CDTF">2017-11-28T20:29:19Z</dcterms:created>
  <dcterms:modified xsi:type="dcterms:W3CDTF">2017-11-29T07:26:29Z</dcterms:modified>
</cp:coreProperties>
</file>

<file path=docProps/thumbnail.jpeg>
</file>